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2" r:id="rId15"/>
    <p:sldId id="264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BBE7"/>
    <a:srgbClr val="FA327B"/>
    <a:srgbClr val="8DC21F"/>
    <a:srgbClr val="FDC10B"/>
    <a:srgbClr val="CC5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1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9F8C3-62AD-4826-84CF-B58E88EAB741}" type="datetimeFigureOut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E97A4-1DAD-4D51-909B-F92C08B2A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564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9F6C-214D-4558-AF84-FF1F549D9022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75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0BD5B-6208-4265-BE67-2522D132E63A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53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3427-48B4-4AF8-A7C3-454B2D63B847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79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4578-DEEC-4B72-B4F2-CC3156FCBA39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52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608C1-FE9B-4820-8DAD-011566AF84F7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97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F03A-7265-4777-9646-B1DCB012651D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36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F36AA-63CE-461F-84CC-190FAC1332E3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51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FED2-63E0-47B9-90CC-DC7CB38EC16C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32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8CFA-C718-4428-8F88-67F923EC056B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77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0EA0A-B401-4FF4-872D-8DE3DC3AF8C0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77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2082-5796-48A2-B115-8BD3419D5F59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10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A1CD0-A8D7-44B9-AABA-A2BA10EB8210}" type="datetime1">
              <a:rPr lang="zh-TW" altLang="en-US" smtClean="0"/>
              <a:t>2019/11/14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E16A1-E6EB-49B6-B5E4-078622E6F2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23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eb.ntpu.edu.tw/~anita/TaiwanPaPaGo/index.html?fbclid=IwAR1VqsseqwsOJv9yRp344cpr63_ME93bFnAHiHRlpzZbVthTC3kPrvGIWAA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url.cc/W4O7n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22694" y="301925"/>
            <a:ext cx="11464506" cy="6176513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0" y="2220686"/>
            <a:ext cx="12192000" cy="2503714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</a:t>
            </a:r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PaPaGO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國立臺北大學華語語料庫應用軟體設計共學社群</a:t>
            </a: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徐珮瑜、陳淑惠、許銘芳、熊禮揚、黃潔金、莊雯樺、林婉霓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85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736842" y="262243"/>
            <a:ext cx="5221742" cy="1466491"/>
          </a:xfrm>
          <a:prstGeom prst="roundRect">
            <a:avLst/>
          </a:prstGeom>
          <a:solidFill>
            <a:srgbClr val="FA327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704088" y="256284"/>
            <a:ext cx="1371600" cy="137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56716" y="579989"/>
            <a:ext cx="46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FA327B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851tegakizatsu" panose="02000600000000000000" pitchFamily="2" charset="-120"/>
              </a:rPr>
              <a:t>3</a:t>
            </a:r>
            <a:endParaRPr lang="zh-TW" altLang="en-US" sz="4800" dirty="0">
              <a:solidFill>
                <a:srgbClr val="FA327B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851tegakizatsu" panose="02000600000000000000" pitchFamily="2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 flipH="1">
            <a:off x="2189470" y="456878"/>
            <a:ext cx="6080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詞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】: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生詞、同一種詞性之例句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國教院分詞系統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1951589"/>
            <a:ext cx="10218370" cy="466101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92" y="0"/>
            <a:ext cx="1274064" cy="127406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01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736842" y="262243"/>
            <a:ext cx="5221742" cy="1466491"/>
          </a:xfrm>
          <a:prstGeom prst="roundRect">
            <a:avLst/>
          </a:prstGeom>
          <a:solidFill>
            <a:srgbClr val="8DC2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704088" y="256284"/>
            <a:ext cx="1371600" cy="137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56716" y="579989"/>
            <a:ext cx="46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8DC21F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851tegakizatsu" panose="02000600000000000000" pitchFamily="2" charset="-120"/>
              </a:rPr>
              <a:t>4</a:t>
            </a:r>
            <a:endParaRPr lang="zh-TW" altLang="en-US" sz="4800" dirty="0">
              <a:solidFill>
                <a:srgbClr val="8DC21F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851tegakizatsu" panose="02000600000000000000" pitchFamily="2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 flipH="1">
            <a:off x="2189470" y="456878"/>
            <a:ext cx="6080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漢語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拼音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】: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生詞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國語辭典簡編本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688" y="1728734"/>
            <a:ext cx="8491869" cy="48092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92" y="0"/>
            <a:ext cx="1274064" cy="127406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13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736842" y="262243"/>
            <a:ext cx="5221742" cy="1465973"/>
          </a:xfrm>
          <a:prstGeom prst="roundRect">
            <a:avLst/>
          </a:prstGeom>
          <a:solidFill>
            <a:srgbClr val="FDC10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704088" y="256284"/>
            <a:ext cx="1371600" cy="137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56716" y="579989"/>
            <a:ext cx="46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FDC10B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851tegakizatsu" panose="02000600000000000000" pitchFamily="2" charset="-120"/>
              </a:rPr>
              <a:t>5</a:t>
            </a:r>
            <a:endParaRPr lang="zh-TW" altLang="en-US" sz="4800" dirty="0">
              <a:solidFill>
                <a:srgbClr val="FDC10B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851tegakizatsu" panose="02000600000000000000" pitchFamily="2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 flipH="1">
            <a:off x="2189470" y="456878"/>
            <a:ext cx="608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例句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)】: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以完整度高、可直接使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用，不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句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優先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，以期達到「自動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產生」的目的</a:t>
            </a:r>
            <a:endParaRPr lang="en-US" altLang="zh-TW" sz="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國教院語料庫索引典系統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COCT</a:t>
            </a:r>
            <a:r>
              <a:rPr lang="zh-TW" altLang="en-US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書面語語料庫</a:t>
            </a:r>
            <a:r>
              <a:rPr lang="en-US" altLang="zh-TW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提供台灣光華雜誌原文網址，查看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原文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28" y="2136157"/>
            <a:ext cx="10598695" cy="428647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92" y="0"/>
            <a:ext cx="1274064" cy="127406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35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56" y="103050"/>
            <a:ext cx="3069642" cy="28548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06" y="2957907"/>
            <a:ext cx="10677794" cy="3702783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625818" y="1165726"/>
            <a:ext cx="462283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軟體清單資料形成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92" y="0"/>
            <a:ext cx="1274064" cy="127406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83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2706" y="287902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三、未來發展：具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的華語教材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60617" y="1690688"/>
            <a:ext cx="4447353" cy="49753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目前「臺灣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PaPaGO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」現階段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北部地區的雙北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未來可以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其他區域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，如北部、中部、南部、東部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、離島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地區等，用交通把臺灣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368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鄉鎮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串聯起來，豐富臺灣旅遊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華語教材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更期望未來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可使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這套架構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具有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，甚至能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深度學習產生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所需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主題的華語教材的功能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517586" y="808846"/>
            <a:ext cx="286109" cy="2836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2" y="1690688"/>
            <a:ext cx="6786645" cy="485072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285" y="0"/>
            <a:ext cx="1274064" cy="127406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25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22033" y="4154881"/>
            <a:ext cx="3761117" cy="1325563"/>
          </a:xfrm>
        </p:spPr>
        <p:txBody>
          <a:bodyPr>
            <a:noAutofit/>
          </a:bodyPr>
          <a:lstStyle/>
          <a:p>
            <a:r>
              <a:rPr lang="zh-TW" altLang="en-US" sz="5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endParaRPr lang="zh-TW" altLang="en-US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等腰三角形 2"/>
          <p:cNvSpPr/>
          <p:nvPr/>
        </p:nvSpPr>
        <p:spPr>
          <a:xfrm rot="8408297">
            <a:off x="3466433" y="3824956"/>
            <a:ext cx="14696756" cy="524554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等腰三角形 3"/>
          <p:cNvSpPr/>
          <p:nvPr/>
        </p:nvSpPr>
        <p:spPr>
          <a:xfrm rot="19381928">
            <a:off x="-3808375" y="-1505508"/>
            <a:ext cx="10319126" cy="460437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94" b="98727" l="3879" r="977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20" y="1149758"/>
            <a:ext cx="3145536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1827" y="1578634"/>
            <a:ext cx="10933448" cy="476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6133" y="2323781"/>
            <a:ext cx="3405996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ea"/>
              <a:buAutoNum type="ea1ChtPeriod"/>
            </a:pPr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創作理念</a:t>
            </a:r>
            <a:endParaRPr lang="en-US" altLang="zh-TW" sz="32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200000"/>
              </a:lnSpc>
              <a:buFont typeface="+mj-ea"/>
              <a:buAutoNum type="ea1ChtPeriod"/>
            </a:pPr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系統設計</a:t>
            </a:r>
            <a:endParaRPr lang="en-US" altLang="zh-TW" sz="32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200000"/>
              </a:lnSpc>
              <a:buFont typeface="+mj-ea"/>
              <a:buAutoNum type="ea1ChtPeriod"/>
            </a:pPr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未來發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展</a:t>
            </a:r>
          </a:p>
        </p:txBody>
      </p:sp>
      <p:sp>
        <p:nvSpPr>
          <p:cNvPr id="4" name="矩形 3"/>
          <p:cNvSpPr/>
          <p:nvPr/>
        </p:nvSpPr>
        <p:spPr>
          <a:xfrm>
            <a:off x="562071" y="811882"/>
            <a:ext cx="179512" cy="4320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3026" y="1839882"/>
            <a:ext cx="10360325" cy="42417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94" b="98727" l="3879" r="977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28" y="-512063"/>
            <a:ext cx="3145536" cy="3145536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22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19204" cy="1325563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一、創作理念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從臺灣旅遊到華語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3080" y="886069"/>
            <a:ext cx="286109" cy="2836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103376" y="2066544"/>
            <a:ext cx="3227832" cy="3249168"/>
          </a:xfrm>
          <a:prstGeom prst="ellipse">
            <a:avLst/>
          </a:prstGeom>
          <a:solidFill>
            <a:srgbClr val="FDC10B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285744" y="2066544"/>
            <a:ext cx="3227832" cy="3249168"/>
          </a:xfrm>
          <a:prstGeom prst="ellipse">
            <a:avLst/>
          </a:prstGeom>
          <a:solidFill>
            <a:srgbClr val="8DC21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335524" y="2066544"/>
            <a:ext cx="3227832" cy="3249168"/>
          </a:xfrm>
          <a:prstGeom prst="ellipse">
            <a:avLst/>
          </a:prstGeom>
          <a:solidFill>
            <a:srgbClr val="FA327B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650480" y="2066544"/>
            <a:ext cx="3227832" cy="3249168"/>
          </a:xfrm>
          <a:prstGeom prst="ellipse">
            <a:avLst/>
          </a:prstGeom>
          <a:solidFill>
            <a:srgbClr val="32BBE7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 flipH="1">
            <a:off x="2168292" y="5764601"/>
            <a:ext cx="131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華語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 flipH="1">
            <a:off x="4242734" y="5764601"/>
            <a:ext cx="131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 flipH="1">
            <a:off x="6678326" y="5764601"/>
            <a:ext cx="131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 flipH="1">
            <a:off x="8764601" y="5764601"/>
            <a:ext cx="131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75" y="3121709"/>
            <a:ext cx="1138837" cy="113883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31" y="2991366"/>
            <a:ext cx="1399521" cy="139952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29" y="2991366"/>
            <a:ext cx="1610559" cy="161055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90" y="3135745"/>
            <a:ext cx="1255142" cy="12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0" y="558683"/>
            <a:ext cx="11762558" cy="588231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842695" y="6432753"/>
            <a:ext cx="260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reurl.cc/W4O7nD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46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56" y="0"/>
            <a:ext cx="6858000" cy="68580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0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386588" y="1690687"/>
            <a:ext cx="4805412" cy="5016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二、系統設計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旅遊華語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閱讀悅懂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386589" y="1761151"/>
            <a:ext cx="48054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捷運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臺灣好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旅遊資訊：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地圖、英文官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網連結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華語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文學習：提供景點相關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詞彙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的中英「短文」、認識「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生詞」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、學習「例句」。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短文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：一個景點提供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1~3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篇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短文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，及短文等級。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生詞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：一篇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短文目前提供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個生詞，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漢語拼音、詞性。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例句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：一個生詞提供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2~3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個例句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主選單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─提供階層式展開選單，可以查找各路線下的景點。</a:t>
            </a:r>
          </a:p>
        </p:txBody>
      </p:sp>
      <p:sp>
        <p:nvSpPr>
          <p:cNvPr id="8" name="矩形 7"/>
          <p:cNvSpPr/>
          <p:nvPr/>
        </p:nvSpPr>
        <p:spPr>
          <a:xfrm>
            <a:off x="483080" y="886069"/>
            <a:ext cx="286109" cy="2836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6" y="1586057"/>
            <a:ext cx="6901660" cy="493293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95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91" y="-73166"/>
            <a:ext cx="9467107" cy="676657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36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736842" y="262243"/>
            <a:ext cx="5221742" cy="1466491"/>
          </a:xfrm>
          <a:prstGeom prst="roundRect">
            <a:avLst/>
          </a:prstGeom>
          <a:solidFill>
            <a:srgbClr val="32BB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704088" y="256284"/>
            <a:ext cx="1371600" cy="137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56716" y="579989"/>
            <a:ext cx="46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32BBE7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851tegakizatsu" panose="02000600000000000000" pitchFamily="2" charset="-120"/>
              </a:rPr>
              <a:t>1</a:t>
            </a:r>
            <a:endParaRPr lang="zh-TW" altLang="en-US" sz="4800" dirty="0">
              <a:solidFill>
                <a:srgbClr val="32BBE7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851tegakizatsu" panose="02000600000000000000" pitchFamily="2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 flipH="1">
            <a:off x="2189470" y="456878"/>
            <a:ext cx="6080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短文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】: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景點相關詞彙的短文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國教院華英雙語索引典系統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光華雜誌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提供台灣光華雜誌原文網址，查看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原文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42" y="1768173"/>
            <a:ext cx="9263390" cy="50223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92" y="0"/>
            <a:ext cx="1274064" cy="127406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411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736842" y="262243"/>
            <a:ext cx="5221742" cy="1466491"/>
          </a:xfrm>
          <a:prstGeom prst="roundRect">
            <a:avLst/>
          </a:prstGeom>
          <a:solidFill>
            <a:srgbClr val="CC5AC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704088" y="256284"/>
            <a:ext cx="1371600" cy="1371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56716" y="579989"/>
            <a:ext cx="46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7030A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851tegakizatsu" panose="02000600000000000000" pitchFamily="2" charset="-120"/>
              </a:rPr>
              <a:t>2</a:t>
            </a:r>
            <a:endParaRPr lang="zh-TW" altLang="en-US" sz="4800" dirty="0">
              <a:solidFill>
                <a:srgbClr val="7030A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851tegakizatsu" panose="02000600000000000000" pitchFamily="2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 flipH="1">
            <a:off x="2189470" y="456878"/>
            <a:ext cx="60807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難易度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】: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短文、生詞、例句。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國教院例句編輯輔助系統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自動斷詞、勾選；國教院詞表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初稿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92" y="0"/>
            <a:ext cx="1274064" cy="127406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16A1-E6EB-49B6-B5E4-078622E6F2B1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60" y="2029159"/>
            <a:ext cx="9029312" cy="46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48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438</Words>
  <Application>Microsoft Office PowerPoint</Application>
  <PresentationFormat>寬螢幕</PresentationFormat>
  <Paragraphs>69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5" baseType="lpstr">
      <vt:lpstr>851tegakizatsu</vt:lpstr>
      <vt:lpstr>Adobe 黑体 Std R</vt:lpstr>
      <vt:lpstr>等线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臺灣PaPaGO</vt:lpstr>
      <vt:lpstr>目錄</vt:lpstr>
      <vt:lpstr>一、創作理念-從臺灣旅遊到華語</vt:lpstr>
      <vt:lpstr>PowerPoint 簡報</vt:lpstr>
      <vt:lpstr>PowerPoint 簡報</vt:lpstr>
      <vt:lpstr>二、系統設計:旅遊華語,閱讀悅懂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三、未來發展：具AI的華語教材</vt:lpstr>
      <vt:lpstr>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臺灣PaPaGO</dc:title>
  <dc:creator>婉霓 林</dc:creator>
  <cp:lastModifiedBy>婉霓 林</cp:lastModifiedBy>
  <cp:revision>22</cp:revision>
  <dcterms:created xsi:type="dcterms:W3CDTF">2019-11-13T17:16:26Z</dcterms:created>
  <dcterms:modified xsi:type="dcterms:W3CDTF">2019-11-14T08:51:11Z</dcterms:modified>
</cp:coreProperties>
</file>